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399" r:id="rId22"/>
    <p:sldId id="269" r:id="rId23"/>
    <p:sldId id="271" r:id="rId24"/>
    <p:sldId id="272" r:id="rId25"/>
    <p:sldId id="274" r:id="rId26"/>
    <p:sldId id="275" r:id="rId27"/>
    <p:sldId id="270" r:id="rId28"/>
    <p:sldId id="273" r:id="rId29"/>
    <p:sldId id="276" r:id="rId30"/>
    <p:sldId id="377" r:id="rId31"/>
    <p:sldId id="378" r:id="rId32"/>
    <p:sldId id="282" r:id="rId33"/>
    <p:sldId id="283" r:id="rId34"/>
    <p:sldId id="284" r:id="rId35"/>
    <p:sldId id="285" r:id="rId36"/>
    <p:sldId id="286" r:id="rId37"/>
    <p:sldId id="287" r:id="rId38"/>
    <p:sldId id="289" r:id="rId39"/>
    <p:sldId id="288" r:id="rId40"/>
    <p:sldId id="293" r:id="rId41"/>
    <p:sldId id="302" r:id="rId42"/>
    <p:sldId id="301" r:id="rId43"/>
    <p:sldId id="300" r:id="rId44"/>
    <p:sldId id="297" r:id="rId45"/>
    <p:sldId id="299" r:id="rId46"/>
    <p:sldId id="298" r:id="rId47"/>
    <p:sldId id="290" r:id="rId48"/>
    <p:sldId id="295" r:id="rId49"/>
    <p:sldId id="296" r:id="rId50"/>
    <p:sldId id="322" r:id="rId51"/>
    <p:sldId id="303" r:id="rId52"/>
    <p:sldId id="374" r:id="rId53"/>
    <p:sldId id="324" r:id="rId54"/>
    <p:sldId id="380" r:id="rId55"/>
    <p:sldId id="381" r:id="rId56"/>
    <p:sldId id="323" r:id="rId57"/>
    <p:sldId id="304" r:id="rId58"/>
    <p:sldId id="330" r:id="rId59"/>
    <p:sldId id="326" r:id="rId60"/>
    <p:sldId id="329" r:id="rId61"/>
    <p:sldId id="325" r:id="rId62"/>
    <p:sldId id="327" r:id="rId63"/>
    <p:sldId id="305" r:id="rId64"/>
    <p:sldId id="306" r:id="rId65"/>
    <p:sldId id="382" r:id="rId66"/>
    <p:sldId id="383" r:id="rId67"/>
    <p:sldId id="384" r:id="rId68"/>
    <p:sldId id="328" r:id="rId69"/>
    <p:sldId id="375" r:id="rId70"/>
    <p:sldId id="365" r:id="rId71"/>
    <p:sldId id="395" r:id="rId72"/>
    <p:sldId id="396" r:id="rId73"/>
    <p:sldId id="385" r:id="rId74"/>
    <p:sldId id="386" r:id="rId75"/>
    <p:sldId id="387" r:id="rId76"/>
    <p:sldId id="388" r:id="rId77"/>
    <p:sldId id="361" r:id="rId78"/>
    <p:sldId id="397" r:id="rId79"/>
    <p:sldId id="398" r:id="rId80"/>
    <p:sldId id="394" r:id="rId81"/>
    <p:sldId id="376" r:id="rId82"/>
    <p:sldId id="362" r:id="rId83"/>
    <p:sldId id="363" r:id="rId84"/>
    <p:sldId id="364" r:id="rId85"/>
    <p:sldId id="307" r:id="rId86"/>
    <p:sldId id="308" r:id="rId87"/>
    <p:sldId id="309" r:id="rId88"/>
    <p:sldId id="310" r:id="rId89"/>
    <p:sldId id="311" r:id="rId90"/>
    <p:sldId id="312" r:id="rId91"/>
    <p:sldId id="313" r:id="rId92"/>
    <p:sldId id="316" r:id="rId93"/>
    <p:sldId id="314" r:id="rId94"/>
    <p:sldId id="315" r:id="rId95"/>
    <p:sldId id="359" r:id="rId96"/>
    <p:sldId id="360" r:id="rId97"/>
    <p:sldId id="357" r:id="rId98"/>
    <p:sldId id="389" r:id="rId99"/>
    <p:sldId id="358" r:id="rId100"/>
    <p:sldId id="331" r:id="rId101"/>
    <p:sldId id="332" r:id="rId102"/>
    <p:sldId id="333" r:id="rId103"/>
    <p:sldId id="334" r:id="rId104"/>
    <p:sldId id="335" r:id="rId105"/>
    <p:sldId id="336" r:id="rId106"/>
    <p:sldId id="337" r:id="rId107"/>
    <p:sldId id="338" r:id="rId108"/>
    <p:sldId id="339" r:id="rId109"/>
    <p:sldId id="340" r:id="rId110"/>
    <p:sldId id="341" r:id="rId111"/>
    <p:sldId id="342" r:id="rId112"/>
    <p:sldId id="343" r:id="rId113"/>
    <p:sldId id="344" r:id="rId114"/>
    <p:sldId id="345" r:id="rId115"/>
    <p:sldId id="347" r:id="rId116"/>
    <p:sldId id="346" r:id="rId117"/>
    <p:sldId id="348" r:id="rId118"/>
    <p:sldId id="353" r:id="rId119"/>
    <p:sldId id="354" r:id="rId120"/>
    <p:sldId id="349" r:id="rId121"/>
    <p:sldId id="350" r:id="rId122"/>
    <p:sldId id="351" r:id="rId123"/>
    <p:sldId id="352" r:id="rId124"/>
    <p:sldId id="355" r:id="rId125"/>
    <p:sldId id="317" r:id="rId126"/>
    <p:sldId id="319" r:id="rId127"/>
    <p:sldId id="320" r:id="rId128"/>
    <p:sldId id="321" r:id="rId129"/>
    <p:sldId id="318" r:id="rId130"/>
    <p:sldId id="366" r:id="rId131"/>
    <p:sldId id="390" r:id="rId132"/>
    <p:sldId id="367" r:id="rId133"/>
    <p:sldId id="391" r:id="rId134"/>
    <p:sldId id="368" r:id="rId135"/>
    <p:sldId id="392" r:id="rId136"/>
    <p:sldId id="371" r:id="rId13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27/05/2015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27/05/2015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27/05/2015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27/05/2015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27/05/2015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27/05/2015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27/05/2015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27/05/2015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smtClean="0"/>
          </a:p>
          <a:p>
            <a:r>
              <a:rPr lang="pt-BR" dirty="0"/>
              <a:t>-XX:+</a:t>
            </a:r>
            <a:r>
              <a:rPr lang="pt-BR" dirty="0" err="1"/>
              <a:t>PrintReferenceGC</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Jdk</a:t>
            </a:r>
            <a:r>
              <a:rPr lang="pt-BR" dirty="0" smtClean="0"/>
              <a:t> 9</a:t>
            </a:r>
            <a:endParaRPr lang="pt-BR" dirty="0"/>
          </a:p>
        </p:txBody>
      </p:sp>
      <p:sp>
        <p:nvSpPr>
          <p:cNvPr id="3" name="Espaço Reservado para Conteúdo 2"/>
          <p:cNvSpPr>
            <a:spLocks noGrp="1"/>
          </p:cNvSpPr>
          <p:nvPr>
            <p:ph idx="1"/>
          </p:nvPr>
        </p:nvSpPr>
        <p:spPr/>
        <p:txBody>
          <a:bodyPr/>
          <a:lstStyle/>
          <a:p>
            <a:r>
              <a:rPr lang="fr-FR" dirty="0"/>
              <a:t>http://openjdk.java.net/projects/jdk9/</a:t>
            </a:r>
          </a:p>
          <a:p>
            <a:r>
              <a:rPr lang="fr-FR" dirty="0" smtClean="0"/>
              <a:t>JEP </a:t>
            </a:r>
            <a:r>
              <a:rPr lang="fr-FR" dirty="0"/>
              <a:t>201: Modular </a:t>
            </a:r>
            <a:r>
              <a:rPr lang="fr-FR" dirty="0" smtClean="0"/>
              <a:t>Source</a:t>
            </a:r>
          </a:p>
          <a:p>
            <a:r>
              <a:rPr lang="pt-BR" dirty="0"/>
              <a:t>JEP 230: </a:t>
            </a:r>
            <a:r>
              <a:rPr lang="pt-BR" dirty="0" err="1"/>
              <a:t>Microbenchmark</a:t>
            </a:r>
            <a:r>
              <a:rPr lang="pt-BR" dirty="0"/>
              <a:t> </a:t>
            </a:r>
            <a:r>
              <a:rPr lang="pt-BR" dirty="0" err="1" smtClean="0"/>
              <a:t>Suite</a:t>
            </a:r>
            <a:r>
              <a:rPr lang="pt-BR" dirty="0"/>
              <a:t> </a:t>
            </a:r>
            <a:r>
              <a:rPr lang="fr-FR" dirty="0" smtClean="0"/>
              <a:t>Code</a:t>
            </a:r>
            <a:endParaRPr lang="fr-FR" dirty="0"/>
          </a:p>
        </p:txBody>
      </p:sp>
    </p:spTree>
    <p:extLst>
      <p:ext uri="{BB962C8B-B14F-4D97-AF65-F5344CB8AC3E}">
        <p14:creationId xmlns:p14="http://schemas.microsoft.com/office/powerpoint/2010/main" val="3558542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Conteúdo 3"/>
          <p:cNvSpPr>
            <a:spLocks noGrp="1"/>
          </p:cNvSpPr>
          <p:nvPr>
            <p:ph idx="1"/>
          </p:nvPr>
        </p:nvSpPr>
        <p:spPr/>
        <p:txBody>
          <a:bodyPr/>
          <a:lstStyle/>
          <a:p>
            <a:endParaRPr lang="pt-BR"/>
          </a:p>
        </p:txBody>
      </p:sp>
      <p:pic>
        <p:nvPicPr>
          <p:cNvPr id="1028" name="Picture 4"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12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93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Reloading</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Modes</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C1 -</a:t>
            </a:r>
            <a:r>
              <a:rPr lang="pt-BR" dirty="0" err="1" smtClean="0"/>
              <a:t>client</a:t>
            </a:r>
            <a:endParaRPr lang="pt-BR" dirty="0" smtClean="0"/>
          </a:p>
          <a:p>
            <a:r>
              <a:rPr lang="pt-BR" dirty="0" smtClean="0"/>
              <a:t>C2 –server</a:t>
            </a:r>
          </a:p>
          <a:p>
            <a:r>
              <a:rPr lang="pt-BR" dirty="0" smtClean="0"/>
              <a:t>-XX:+</a:t>
            </a:r>
            <a:r>
              <a:rPr lang="pt-BR" dirty="0" err="1" smtClean="0"/>
              <a:t>TieredCompilation</a:t>
            </a:r>
            <a:endParaRPr lang="pt-BR" dirty="0" smtClean="0"/>
          </a:p>
          <a:p>
            <a:r>
              <a:rPr lang="pt-BR" dirty="0"/>
              <a:t>-XX:+</a:t>
            </a:r>
            <a:r>
              <a:rPr lang="pt-BR" dirty="0" err="1"/>
              <a:t>UnlockDiagnosticVMOptions</a:t>
            </a:r>
            <a:endParaRPr lang="pt-BR" dirty="0"/>
          </a:p>
          <a:p>
            <a:r>
              <a:rPr lang="pt-BR" dirty="0"/>
              <a:t>-XX:+</a:t>
            </a:r>
            <a:r>
              <a:rPr lang="pt-BR" dirty="0" err="1" smtClean="0"/>
              <a:t>LogCompilation</a:t>
            </a:r>
            <a:endParaRPr lang="pt-BR" dirty="0" smtClean="0"/>
          </a:p>
          <a:p>
            <a:r>
              <a:rPr lang="pt-BR" dirty="0" smtClean="0"/>
              <a:t>35 bytes </a:t>
            </a:r>
            <a:r>
              <a:rPr lang="pt-BR" dirty="0" err="1" smtClean="0"/>
              <a:t>or</a:t>
            </a:r>
            <a:r>
              <a:rPr lang="pt-BR" dirty="0" smtClean="0"/>
              <a:t> 325 </a:t>
            </a:r>
            <a:r>
              <a:rPr lang="pt-BR" dirty="0" err="1" smtClean="0"/>
              <a:t>to</a:t>
            </a:r>
            <a:r>
              <a:rPr lang="pt-BR" dirty="0" smtClean="0"/>
              <a:t> </a:t>
            </a:r>
            <a:r>
              <a:rPr lang="pt-BR" dirty="0" err="1" smtClean="0"/>
              <a:t>hotspot</a:t>
            </a:r>
            <a:endParaRPr lang="pt-BR" dirty="0" smtClean="0"/>
          </a:p>
          <a:p>
            <a:r>
              <a:rPr lang="pt-BR" dirty="0"/>
              <a:t>-</a:t>
            </a:r>
            <a:r>
              <a:rPr lang="pt-BR" dirty="0" err="1" smtClean="0"/>
              <a:t>XX:MaxInlineSize</a:t>
            </a:r>
            <a:r>
              <a:rPr lang="pt-BR" dirty="0" smtClean="0"/>
              <a:t>=n</a:t>
            </a:r>
          </a:p>
          <a:p>
            <a:r>
              <a:rPr lang="en-US" dirty="0"/>
              <a:t>the hot threshold with ‑</a:t>
            </a:r>
            <a:r>
              <a:rPr lang="en-US" dirty="0" err="1" smtClean="0"/>
              <a:t>XX:FreqInlineSize</a:t>
            </a:r>
            <a:r>
              <a:rPr lang="en-US" dirty="0" smtClean="0"/>
              <a:t>=n</a:t>
            </a:r>
            <a:endParaRPr lang="pt-BR" dirty="0"/>
          </a:p>
          <a:p>
            <a:r>
              <a:rPr lang="pt-BR" dirty="0" err="1" smtClean="0"/>
              <a:t>Reduce</a:t>
            </a:r>
            <a:r>
              <a:rPr lang="pt-BR" dirty="0" smtClean="0"/>
              <a:t> </a:t>
            </a:r>
            <a:r>
              <a:rPr lang="pt-BR" dirty="0" err="1" smtClean="0"/>
              <a:t>the</a:t>
            </a:r>
            <a:r>
              <a:rPr lang="pt-BR" dirty="0" smtClean="0"/>
              <a:t> </a:t>
            </a:r>
            <a:r>
              <a:rPr lang="pt-BR" dirty="0" err="1" smtClean="0"/>
              <a:t>invocation</a:t>
            </a:r>
            <a:r>
              <a:rPr lang="pt-BR" dirty="0" smtClean="0"/>
              <a:t> </a:t>
            </a:r>
            <a:r>
              <a:rPr lang="pt-BR" dirty="0" err="1" smtClean="0"/>
              <a:t>count</a:t>
            </a:r>
            <a:r>
              <a:rPr lang="pt-BR" dirty="0" smtClean="0"/>
              <a:t> </a:t>
            </a:r>
            <a:r>
              <a:rPr lang="pt-BR" dirty="0" err="1" smtClean="0"/>
              <a:t>by</a:t>
            </a:r>
            <a:r>
              <a:rPr lang="pt-BR" dirty="0" smtClean="0"/>
              <a:t> 50% in 30 </a:t>
            </a:r>
            <a:r>
              <a:rPr lang="pt-BR" dirty="0" err="1" smtClean="0"/>
              <a:t>seconds</a:t>
            </a:r>
            <a:endParaRPr lang="pt-BR" dirty="0"/>
          </a:p>
        </p:txBody>
      </p:sp>
    </p:spTree>
    <p:extLst>
      <p:ext uri="{BB962C8B-B14F-4D97-AF65-F5344CB8AC3E}">
        <p14:creationId xmlns:p14="http://schemas.microsoft.com/office/powerpoint/2010/main" val="194949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JVM Mechanics: When Does the JVM JIT &amp; Deoptim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6905551"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Strategy</a:t>
            </a:r>
            <a:endParaRPr lang="pt-BR" dirty="0"/>
          </a:p>
        </p:txBody>
      </p:sp>
      <p:sp>
        <p:nvSpPr>
          <p:cNvPr id="3" name="Espaço Reservado para Conteúdo 2"/>
          <p:cNvSpPr>
            <a:spLocks noGrp="1"/>
          </p:cNvSpPr>
          <p:nvPr>
            <p:ph idx="1"/>
          </p:nvPr>
        </p:nvSpPr>
        <p:spPr/>
        <p:txBody>
          <a:bodyPr/>
          <a:lstStyle/>
          <a:p>
            <a:r>
              <a:rPr lang="pt-BR" dirty="0" smtClean="0"/>
              <a:t>Use +XX:+</a:t>
            </a:r>
            <a:r>
              <a:rPr lang="pt-BR" dirty="0" err="1" smtClean="0"/>
              <a:t>PrintCompilation</a:t>
            </a:r>
            <a:endParaRPr lang="pt-BR" dirty="0" smtClean="0"/>
          </a:p>
          <a:p>
            <a:r>
              <a:rPr lang="pt-BR" dirty="0" err="1" smtClean="0"/>
              <a:t>Wait</a:t>
            </a:r>
            <a:r>
              <a:rPr lang="pt-BR" dirty="0" smtClean="0"/>
              <a:t> </a:t>
            </a:r>
            <a:r>
              <a:rPr lang="pt-BR" dirty="0" err="1" smtClean="0"/>
              <a:t>until</a:t>
            </a:r>
            <a:r>
              <a:rPr lang="pt-BR" dirty="0" smtClean="0"/>
              <a:t> </a:t>
            </a:r>
            <a:r>
              <a:rPr lang="pt-BR" dirty="0" err="1" smtClean="0"/>
              <a:t>this</a:t>
            </a:r>
            <a:r>
              <a:rPr lang="pt-BR" dirty="0" smtClean="0"/>
              <a:t> </a:t>
            </a:r>
            <a:r>
              <a:rPr lang="pt-BR" dirty="0" err="1" smtClean="0"/>
              <a:t>reaches</a:t>
            </a:r>
            <a:r>
              <a:rPr lang="pt-BR" dirty="0" smtClean="0"/>
              <a:t> </a:t>
            </a:r>
            <a:r>
              <a:rPr lang="pt-BR" dirty="0" err="1" smtClean="0"/>
              <a:t>steady</a:t>
            </a:r>
            <a:r>
              <a:rPr lang="pt-BR" dirty="0" smtClean="0"/>
              <a:t> </a:t>
            </a:r>
            <a:r>
              <a:rPr lang="pt-BR" dirty="0" err="1" smtClean="0"/>
              <a:t>state</a:t>
            </a:r>
            <a:endParaRPr lang="pt-BR" dirty="0" smtClean="0"/>
          </a:p>
          <a:p>
            <a:r>
              <a:rPr lang="pt-BR" dirty="0" err="1" smtClean="0"/>
              <a:t>Repeat</a:t>
            </a:r>
            <a:r>
              <a:rPr lang="pt-BR" dirty="0" smtClean="0"/>
              <a:t> a </a:t>
            </a:r>
            <a:r>
              <a:rPr lang="pt-BR" dirty="0" err="1" smtClean="0"/>
              <a:t>few</a:t>
            </a:r>
            <a:r>
              <a:rPr lang="pt-BR" dirty="0" smtClean="0"/>
              <a:t> runs, </a:t>
            </a:r>
            <a:r>
              <a:rPr lang="pt-BR" dirty="0" err="1" smtClean="0"/>
              <a:t>and</a:t>
            </a:r>
            <a:r>
              <a:rPr lang="pt-BR" dirty="0" smtClean="0"/>
              <a:t> </a:t>
            </a:r>
            <a:r>
              <a:rPr lang="pt-BR" dirty="0" err="1" smtClean="0"/>
              <a:t>check</a:t>
            </a:r>
            <a:r>
              <a:rPr lang="pt-BR" dirty="0" smtClean="0"/>
              <a:t> </a:t>
            </a:r>
            <a:r>
              <a:rPr lang="pt-BR" dirty="0" err="1" smtClean="0"/>
              <a:t>that</a:t>
            </a:r>
            <a:r>
              <a:rPr lang="pt-BR" dirty="0" smtClean="0"/>
              <a:t> </a:t>
            </a:r>
            <a:r>
              <a:rPr lang="pt-BR" dirty="0" err="1" smtClean="0"/>
              <a:t>the</a:t>
            </a:r>
            <a:r>
              <a:rPr lang="pt-BR" dirty="0" smtClean="0"/>
              <a:t> </a:t>
            </a:r>
            <a:r>
              <a:rPr lang="pt-BR" dirty="0" err="1" smtClean="0"/>
              <a:t>results</a:t>
            </a:r>
            <a:r>
              <a:rPr lang="pt-BR" dirty="0" smtClean="0"/>
              <a:t> set </a:t>
            </a:r>
            <a:r>
              <a:rPr lang="pt-BR" dirty="0" err="1" smtClean="0"/>
              <a:t>is</a:t>
            </a:r>
            <a:r>
              <a:rPr lang="pt-BR" dirty="0" smtClean="0"/>
              <a:t> </a:t>
            </a:r>
            <a:r>
              <a:rPr lang="pt-BR" dirty="0" err="1" smtClean="0"/>
              <a:t>stable</a:t>
            </a:r>
            <a:endParaRPr lang="pt-BR" dirty="0" smtClean="0"/>
          </a:p>
          <a:p>
            <a:r>
              <a:rPr lang="pt-BR" dirty="0" err="1" smtClean="0"/>
              <a:t>Doubling</a:t>
            </a:r>
            <a:r>
              <a:rPr lang="pt-BR" dirty="0" smtClean="0"/>
              <a:t> –</a:t>
            </a:r>
            <a:r>
              <a:rPr lang="pt-BR" dirty="0" err="1" smtClean="0"/>
              <a:t>XX:ReservedCodeCacheSize</a:t>
            </a:r>
            <a:r>
              <a:rPr lang="pt-BR" dirty="0" smtClean="0"/>
              <a:t>, </a:t>
            </a:r>
            <a:r>
              <a:rPr lang="pt-BR" dirty="0" err="1" smtClean="0"/>
              <a:t>if</a:t>
            </a:r>
            <a:r>
              <a:rPr lang="pt-BR" dirty="0" smtClean="0"/>
              <a:t> new </a:t>
            </a:r>
            <a:r>
              <a:rPr lang="pt-BR" dirty="0" err="1" smtClean="0"/>
              <a:t>methos</a:t>
            </a:r>
            <a:r>
              <a:rPr lang="pt-BR" dirty="0" smtClean="0"/>
              <a:t> are </a:t>
            </a:r>
            <a:r>
              <a:rPr lang="pt-BR" dirty="0" err="1" smtClean="0"/>
              <a:t>now</a:t>
            </a:r>
            <a:r>
              <a:rPr lang="pt-BR" dirty="0" smtClean="0"/>
              <a:t> </a:t>
            </a:r>
            <a:r>
              <a:rPr lang="pt-BR" dirty="0" err="1" smtClean="0"/>
              <a:t>seen</a:t>
            </a:r>
            <a:r>
              <a:rPr lang="pt-BR" dirty="0" smtClean="0"/>
              <a:t> </a:t>
            </a:r>
            <a:r>
              <a:rPr lang="pt-BR" dirty="0" err="1" smtClean="0"/>
              <a:t>to</a:t>
            </a:r>
            <a:r>
              <a:rPr lang="pt-BR" dirty="0" smtClean="0"/>
              <a:t> </a:t>
            </a:r>
            <a:r>
              <a:rPr lang="pt-BR" dirty="0" err="1" smtClean="0"/>
              <a:t>be</a:t>
            </a:r>
            <a:r>
              <a:rPr lang="pt-BR" dirty="0" smtClean="0"/>
              <a:t> </a:t>
            </a:r>
            <a:r>
              <a:rPr lang="pt-BR" dirty="0" err="1" smtClean="0"/>
              <a:t>compiled</a:t>
            </a:r>
            <a:r>
              <a:rPr lang="pt-BR" dirty="0" smtClean="0"/>
              <a:t>, </a:t>
            </a:r>
            <a:r>
              <a:rPr lang="pt-BR" dirty="0" err="1" smtClean="0"/>
              <a:t>so</a:t>
            </a:r>
            <a:r>
              <a:rPr lang="pt-BR" dirty="0" smtClean="0"/>
              <a:t>...</a:t>
            </a:r>
          </a:p>
          <a:p>
            <a:r>
              <a:rPr lang="pt-BR" dirty="0" err="1" smtClean="0"/>
              <a:t>Retest</a:t>
            </a:r>
            <a:r>
              <a:rPr lang="pt-BR" dirty="0" smtClean="0"/>
              <a:t> overall performance</a:t>
            </a:r>
            <a:endParaRPr lang="pt-BR" dirty="0"/>
          </a:p>
        </p:txBody>
      </p:sp>
    </p:spTree>
    <p:extLst>
      <p:ext uri="{BB962C8B-B14F-4D97-AF65-F5344CB8AC3E}">
        <p14:creationId xmlns:p14="http://schemas.microsoft.com/office/powerpoint/2010/main" val="2576959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 in time </a:t>
            </a:r>
            <a:r>
              <a:rPr lang="pt-BR" dirty="0" err="1" smtClean="0"/>
              <a:t>compilation</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-XX:+</a:t>
            </a:r>
            <a:r>
              <a:rPr lang="pt-BR" dirty="0" err="1" smtClean="0"/>
              <a:t>PrintCompilation</a:t>
            </a:r>
            <a:endParaRPr lang="pt-BR" dirty="0" smtClean="0"/>
          </a:p>
          <a:p>
            <a:r>
              <a:rPr lang="pt-BR" dirty="0" smtClean="0"/>
              <a:t>-</a:t>
            </a:r>
            <a:r>
              <a:rPr lang="pt-BR" dirty="0" err="1" smtClean="0"/>
              <a:t>XX:ReservedCodeCacheSize</a:t>
            </a:r>
            <a:r>
              <a:rPr lang="pt-BR" dirty="0" smtClean="0"/>
              <a:t>=n</a:t>
            </a:r>
          </a:p>
          <a:p>
            <a:r>
              <a:rPr lang="pt-BR" dirty="0" smtClean="0"/>
              <a:t>-</a:t>
            </a:r>
            <a:r>
              <a:rPr lang="pt-BR" dirty="0" err="1" smtClean="0"/>
              <a:t>XX:CompileThreshold</a:t>
            </a:r>
            <a:r>
              <a:rPr lang="pt-BR" dirty="0" smtClean="0"/>
              <a:t>=n</a:t>
            </a:r>
          </a:p>
          <a:p>
            <a:r>
              <a:rPr lang="pt-BR" dirty="0" smtClean="0"/>
              <a:t>-XX:+</a:t>
            </a:r>
            <a:r>
              <a:rPr lang="pt-BR" dirty="0" err="1" smtClean="0"/>
              <a:t>UseCodeCacheFlushing</a:t>
            </a:r>
            <a:endParaRPr lang="pt-BR" dirty="0" smtClean="0"/>
          </a:p>
          <a:p>
            <a:r>
              <a:rPr lang="pt-BR" dirty="0"/>
              <a:t>-</a:t>
            </a:r>
            <a:r>
              <a:rPr lang="pt-BR" dirty="0" err="1"/>
              <a:t>XX:LogFile</a:t>
            </a:r>
            <a:r>
              <a:rPr lang="pt-BR"/>
              <a:t>=mylogfile.log</a:t>
            </a:r>
            <a:endParaRPr lang="pt-BR" dirty="0" smtClean="0"/>
          </a:p>
          <a:p>
            <a:r>
              <a:rPr lang="pt-BR" dirty="0" err="1" smtClean="0"/>
              <a:t>Lukwarm</a:t>
            </a:r>
            <a:endParaRPr lang="pt-BR" dirty="0" smtClean="0"/>
          </a:p>
          <a:p>
            <a:r>
              <a:rPr lang="pt-BR" dirty="0" smtClean="0"/>
              <a:t>-</a:t>
            </a:r>
            <a:r>
              <a:rPr lang="pt-BR" dirty="0" err="1" smtClean="0"/>
              <a:t>Djava.compiler</a:t>
            </a:r>
            <a:r>
              <a:rPr lang="pt-BR" dirty="0" smtClean="0"/>
              <a:t>=</a:t>
            </a:r>
            <a:r>
              <a:rPr lang="pt-BR" dirty="0" err="1" smtClean="0"/>
              <a:t>none</a:t>
            </a:r>
            <a:endParaRPr lang="pt-BR" dirty="0" smtClean="0"/>
          </a:p>
          <a:p>
            <a:r>
              <a:rPr lang="pt-BR" dirty="0" smtClean="0"/>
              <a:t>JIT.pdf </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r>
              <a:rPr lang="pt-BR" dirty="0"/>
              <a:t>-XX:+</a:t>
            </a:r>
            <a:r>
              <a:rPr lang="pt-BR" dirty="0" err="1"/>
              <a:t>UnlockDiagnosticVMOptions</a:t>
            </a:r>
            <a:r>
              <a:rPr lang="pt-BR" dirty="0"/>
              <a:t> </a:t>
            </a:r>
            <a:br>
              <a:rPr lang="pt-BR" dirty="0"/>
            </a:br>
            <a:r>
              <a:rPr lang="pt-BR" dirty="0" smtClean="0"/>
              <a:t>-XX</a:t>
            </a:r>
            <a:r>
              <a:rPr lang="pt-BR" dirty="0"/>
              <a:t>:+</a:t>
            </a:r>
            <a:r>
              <a:rPr lang="pt-BR" dirty="0" err="1" smtClean="0"/>
              <a:t>TraceClassLoading</a:t>
            </a:r>
            <a:r>
              <a:rPr lang="pt-BR" dirty="0" smtClean="0"/>
              <a:t/>
            </a:r>
            <a:br>
              <a:rPr lang="pt-BR" dirty="0" smtClean="0"/>
            </a:br>
            <a:r>
              <a:rPr lang="pt-BR" dirty="0" smtClean="0"/>
              <a:t>-XX</a:t>
            </a:r>
            <a:r>
              <a:rPr lang="pt-BR" dirty="0"/>
              <a:t>:+</a:t>
            </a:r>
            <a:r>
              <a:rPr lang="pt-BR" dirty="0" err="1"/>
              <a:t>LogCompilation</a:t>
            </a:r>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573015"/>
            <a:ext cx="5257300" cy="29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p>
        </p:txBody>
      </p:sp>
    </p:spTree>
    <p:extLst>
      <p:ext uri="{BB962C8B-B14F-4D97-AF65-F5344CB8AC3E}">
        <p14:creationId xmlns:p14="http://schemas.microsoft.com/office/powerpoint/2010/main" val="139783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JVM </a:t>
            </a:r>
            <a:r>
              <a:rPr lang="pt-BR" dirty="0" err="1"/>
              <a:t>Ergonomics</a:t>
            </a:r>
            <a:endParaRPr lang="pt-BR" dirty="0"/>
          </a:p>
        </p:txBody>
      </p:sp>
      <p:sp>
        <p:nvSpPr>
          <p:cNvPr id="3" name="Espaço Reservado para Conteúdo 2"/>
          <p:cNvSpPr>
            <a:spLocks noGrp="1"/>
          </p:cNvSpPr>
          <p:nvPr>
            <p:ph idx="1"/>
          </p:nvPr>
        </p:nvSpPr>
        <p:spPr/>
        <p:txBody>
          <a:bodyPr/>
          <a:lstStyle/>
          <a:p>
            <a:r>
              <a:rPr lang="en-US" dirty="0" smtClean="0"/>
              <a:t>Print</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1954</TotalTime>
  <Words>1280</Words>
  <Application>Microsoft Office PowerPoint</Application>
  <PresentationFormat>Apresentação na tela (4:3)</PresentationFormat>
  <Paragraphs>345</Paragraphs>
  <Slides>136</Slides>
  <Notes>0</Notes>
  <HiddenSlides>0</HiddenSlides>
  <MMClips>0</MMClips>
  <ScaleCrop>false</ScaleCrop>
  <HeadingPairs>
    <vt:vector size="4" baseType="variant">
      <vt:variant>
        <vt:lpstr>Tema</vt:lpstr>
      </vt:variant>
      <vt:variant>
        <vt:i4>1</vt:i4>
      </vt:variant>
      <vt:variant>
        <vt:lpstr>Títulos de slides</vt:lpstr>
      </vt:variant>
      <vt:variant>
        <vt:i4>136</vt:i4>
      </vt:variant>
    </vt:vector>
  </HeadingPairs>
  <TitlesOfParts>
    <vt:vector size="137"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Jdk 9</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Apresentação do PowerPoint</vt:lpstr>
      <vt:lpstr>Apresentação do PowerPoint</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Apresentação do PowerPoint</vt:lpstr>
      <vt:lpstr>Apresentação do PowerPoint</vt:lpstr>
      <vt:lpstr>Reloading</vt:lpstr>
      <vt:lpstr>Retained </vt:lpstr>
      <vt:lpstr>Java EE delegation model</vt:lpstr>
      <vt:lpstr>Errors and possible solutions</vt:lpstr>
      <vt:lpstr>JIT</vt:lpstr>
      <vt:lpstr>Modes</vt:lpstr>
      <vt:lpstr>Apresentação do PowerPoint</vt:lpstr>
      <vt:lpstr>Strategy</vt:lpstr>
      <vt:lpstr>Just in time compilation</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JVM Ergonomics</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Tips</vt:lpstr>
      <vt:lpstr>Agent</vt:lpstr>
      <vt:lpstr>Github </vt:lpstr>
      <vt:lpstr>Aop</vt:lpstr>
      <vt:lpstr>github</vt:lpstr>
      <vt:lpstr>EJB / RMI</vt:lpstr>
      <vt:lpstr>Arquitetura</vt:lpstr>
      <vt:lpstr>Three layers</vt:lpstr>
      <vt:lpstr>BoundedContext</vt:lpstr>
      <vt:lpstr>Events and jms</vt:lpstr>
      <vt:lpstr>Where is the microservices?</vt:lpstr>
      <vt:lpstr>Agile manifesto</vt:lpstr>
      <vt:lpstr>Apresentação do PowerPoint</vt:lpstr>
      <vt:lpstr>Scrum</vt:lpstr>
      <vt:lpstr>Apresentação do PowerPoint</vt:lpstr>
      <vt:lpstr>XP</vt:lpstr>
      <vt:lpstr>Practices</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255</cp:revision>
  <dcterms:created xsi:type="dcterms:W3CDTF">2015-05-10T22:13:21Z</dcterms:created>
  <dcterms:modified xsi:type="dcterms:W3CDTF">2015-05-27T03:05:21Z</dcterms:modified>
</cp:coreProperties>
</file>